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sldIdLst>
    <p:sldId id="256" r:id="rId2"/>
    <p:sldId id="257" r:id="rId3"/>
    <p:sldId id="258" r:id="rId4"/>
    <p:sldId id="267" r:id="rId5"/>
    <p:sldId id="265" r:id="rId6"/>
    <p:sldId id="266" r:id="rId7"/>
    <p:sldId id="260" r:id="rId8"/>
    <p:sldId id="279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59" r:id="rId21"/>
    <p:sldId id="280" r:id="rId22"/>
    <p:sldId id="289" r:id="rId23"/>
    <p:sldId id="290" r:id="rId24"/>
    <p:sldId id="291" r:id="rId25"/>
    <p:sldId id="292" r:id="rId26"/>
    <p:sldId id="286" r:id="rId27"/>
    <p:sldId id="261" r:id="rId28"/>
    <p:sldId id="288" r:id="rId29"/>
    <p:sldId id="293" r:id="rId30"/>
    <p:sldId id="262" r:id="rId31"/>
    <p:sldId id="263" r:id="rId32"/>
    <p:sldId id="264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700"/>
  </p:normalViewPr>
  <p:slideViewPr>
    <p:cSldViewPr snapToGrid="0" snapToObjects="1">
      <p:cViewPr>
        <p:scale>
          <a:sx n="140" d="100"/>
          <a:sy n="140" d="100"/>
        </p:scale>
        <p:origin x="1080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1281" y="2091263"/>
            <a:ext cx="6801440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6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575" y="4682062"/>
            <a:ext cx="6803136" cy="50292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4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3931920" y="1327188"/>
            <a:ext cx="1280160" cy="457200"/>
          </a:xfrm>
        </p:spPr>
        <p:txBody>
          <a:bodyPr/>
          <a:lstStyle>
            <a:lvl1pPr algn="ctr">
              <a:defRPr sz="11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104936" y="5211060"/>
            <a:ext cx="4429125" cy="228600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6455190" y="5212080"/>
            <a:ext cx="158391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44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0"/>
            <a:ext cx="177165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762000"/>
            <a:ext cx="60579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3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91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717" y="2094309"/>
            <a:ext cx="6803136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6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2718" y="4682062"/>
            <a:ext cx="6803136" cy="50292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931920" y="1325880"/>
            <a:ext cx="1280160" cy="457200"/>
          </a:xfrm>
        </p:spPr>
        <p:txBody>
          <a:bodyPr/>
          <a:lstStyle>
            <a:lvl1pPr algn="ctr">
              <a:defRPr lang="en-US"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04679" y="5211060"/>
            <a:ext cx="4430268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3378" y="5211060"/>
            <a:ext cx="1584198" cy="2286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98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2103120"/>
            <a:ext cx="36576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4880" y="2103120"/>
            <a:ext cx="36576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8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074334"/>
            <a:ext cx="36576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755898"/>
            <a:ext cx="36576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2074334"/>
            <a:ext cx="36576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756581"/>
            <a:ext cx="36576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9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9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3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4147" y="173736"/>
            <a:ext cx="6398514" cy="65105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607392"/>
            <a:ext cx="1823085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976" y="907143"/>
            <a:ext cx="5428856" cy="5043714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2286000"/>
            <a:ext cx="1823085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795258" y="6310086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62438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603504"/>
            <a:ext cx="1824228" cy="1645920"/>
          </a:xfrm>
        </p:spPr>
        <p:txBody>
          <a:bodyPr anchor="b">
            <a:noAutofit/>
          </a:bodyPr>
          <a:lstStyle>
            <a:lvl1pPr algn="l">
              <a:defRPr sz="2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449" y="173736"/>
            <a:ext cx="6398514" cy="6510528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2286000"/>
            <a:ext cx="1824228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9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97546" y="6309360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4653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6022" y="173736"/>
            <a:ext cx="8791956" cy="6510528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103120"/>
            <a:ext cx="768096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4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imeji278/MultiTier-Project.gi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OLADIMEJI ALABI’s </a:t>
            </a:r>
            <a:br>
              <a:rPr lang="en-US" sz="5000" dirty="0"/>
            </a:br>
            <a:r>
              <a:rPr sz="5000" dirty="0"/>
              <a:t>Capstone Project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dirty="0"/>
              <a:t>Deploy a </a:t>
            </a:r>
            <a:r>
              <a:rPr dirty="0" err="1"/>
              <a:t>VNet</a:t>
            </a:r>
            <a:r>
              <a:rPr dirty="0"/>
              <a:t>-Based Multi-Tier Architecture with Secure Access Control</a:t>
            </a:r>
          </a:p>
          <a:p>
            <a:r>
              <a:rPr dirty="0"/>
              <a:t>Group 5 – Azure CLI Automation &amp; GitHub Integration</a:t>
            </a:r>
            <a:br>
              <a:rPr lang="en-US" dirty="0"/>
            </a:b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/Dimeji278/</a:t>
            </a:r>
            <a:r>
              <a:rPr lang="en-US" dirty="0" err="1">
                <a:hlinkClick r:id="rId2"/>
              </a:rPr>
              <a:t>MultiTier-Project.git</a:t>
            </a:r>
            <a:endParaRPr lang="en-US" dirty="0"/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CC290D-AE98-2366-CEAC-C5503C5A7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589" y="2103438"/>
            <a:ext cx="6950822" cy="3932237"/>
          </a:xfrm>
        </p:spPr>
      </p:pic>
    </p:spTree>
    <p:extLst>
      <p:ext uri="{BB962C8B-B14F-4D97-AF65-F5344CB8AC3E}">
        <p14:creationId xmlns:p14="http://schemas.microsoft.com/office/powerpoint/2010/main" val="282348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E5DFC-0FAE-3ED2-8E19-55C0E8CAB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566" y="2103438"/>
            <a:ext cx="6936869" cy="3932237"/>
          </a:xfrm>
        </p:spPr>
      </p:pic>
    </p:spTree>
    <p:extLst>
      <p:ext uri="{BB962C8B-B14F-4D97-AF65-F5344CB8AC3E}">
        <p14:creationId xmlns:p14="http://schemas.microsoft.com/office/powerpoint/2010/main" val="2837866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81C118-AEA7-35AC-9F16-EA66E5A0F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848" y="2103438"/>
            <a:ext cx="6846305" cy="3932237"/>
          </a:xfrm>
        </p:spPr>
      </p:pic>
    </p:spTree>
    <p:extLst>
      <p:ext uri="{BB962C8B-B14F-4D97-AF65-F5344CB8AC3E}">
        <p14:creationId xmlns:p14="http://schemas.microsoft.com/office/powerpoint/2010/main" val="4080374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357B0F-AA7D-B566-AFD0-83761EC5A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091" y="2103438"/>
            <a:ext cx="6911818" cy="3932237"/>
          </a:xfrm>
        </p:spPr>
      </p:pic>
    </p:spTree>
    <p:extLst>
      <p:ext uri="{BB962C8B-B14F-4D97-AF65-F5344CB8AC3E}">
        <p14:creationId xmlns:p14="http://schemas.microsoft.com/office/powerpoint/2010/main" val="4280721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704809-CA8A-81E7-87D8-1AB90D09F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566" y="2103438"/>
            <a:ext cx="6936869" cy="3932237"/>
          </a:xfrm>
        </p:spPr>
      </p:pic>
    </p:spTree>
    <p:extLst>
      <p:ext uri="{BB962C8B-B14F-4D97-AF65-F5344CB8AC3E}">
        <p14:creationId xmlns:p14="http://schemas.microsoft.com/office/powerpoint/2010/main" val="569798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35E5BF-F6BB-6FF6-B557-A98344A78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5040" y="2103438"/>
            <a:ext cx="6893921" cy="3932237"/>
          </a:xfrm>
        </p:spPr>
      </p:pic>
    </p:spTree>
    <p:extLst>
      <p:ext uri="{BB962C8B-B14F-4D97-AF65-F5344CB8AC3E}">
        <p14:creationId xmlns:p14="http://schemas.microsoft.com/office/powerpoint/2010/main" val="2554482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0EBBF0-CDF4-AB58-91A7-EE15C8F7E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781" y="2103438"/>
            <a:ext cx="6910439" cy="3932237"/>
          </a:xfrm>
        </p:spPr>
      </p:pic>
    </p:spTree>
    <p:extLst>
      <p:ext uri="{BB962C8B-B14F-4D97-AF65-F5344CB8AC3E}">
        <p14:creationId xmlns:p14="http://schemas.microsoft.com/office/powerpoint/2010/main" val="1072945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B9D86C-8F17-91F1-8EEA-42562244D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566" y="2103438"/>
            <a:ext cx="6936869" cy="3932237"/>
          </a:xfrm>
        </p:spPr>
      </p:pic>
    </p:spTree>
    <p:extLst>
      <p:ext uri="{BB962C8B-B14F-4D97-AF65-F5344CB8AC3E}">
        <p14:creationId xmlns:p14="http://schemas.microsoft.com/office/powerpoint/2010/main" val="1168754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C65E3-E97B-0983-F8E0-D7E73BC1A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8785" y="2103438"/>
            <a:ext cx="6886430" cy="3932237"/>
          </a:xfrm>
        </p:spPr>
      </p:pic>
    </p:spTree>
    <p:extLst>
      <p:ext uri="{BB962C8B-B14F-4D97-AF65-F5344CB8AC3E}">
        <p14:creationId xmlns:p14="http://schemas.microsoft.com/office/powerpoint/2010/main" val="3957791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57A655-E5AD-B00F-CBCF-A4D40DE13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38" y="3339030"/>
            <a:ext cx="7680325" cy="1461053"/>
          </a:xfrm>
        </p:spPr>
      </p:pic>
    </p:spTree>
    <p:extLst>
      <p:ext uri="{BB962C8B-B14F-4D97-AF65-F5344CB8AC3E}">
        <p14:creationId xmlns:p14="http://schemas.microsoft.com/office/powerpoint/2010/main" val="936919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Objective: Deploy a secure multi-tier architecture on Azure using CLI scripts.</a:t>
            </a:r>
          </a:p>
          <a:p>
            <a:r>
              <a:t>Components: VNet, Subnets, NSGs, Linux VMs</a:t>
            </a:r>
          </a:p>
          <a:p>
            <a:r>
              <a:t>Tools: Azure CLI, Bash, GitHub, SSH</a:t>
            </a:r>
          </a:p>
          <a:p>
            <a:r>
              <a:t>Goal: Automate infrastructure setup and validate access control.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Step </a:t>
            </a:r>
            <a:r>
              <a:rPr lang="en-US" dirty="0"/>
              <a:t>3</a:t>
            </a:r>
            <a:r>
              <a:rPr dirty="0"/>
              <a:t>: VM Provisioning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Provisioned Ubuntu VMs in each subnet</a:t>
            </a:r>
          </a:p>
          <a:p>
            <a:r>
              <a:rPr dirty="0"/>
              <a:t>Created Public IPs and NICs</a:t>
            </a:r>
          </a:p>
          <a:p>
            <a:r>
              <a:rPr dirty="0"/>
              <a:t>Used SSH key for authentication</a:t>
            </a:r>
          </a:p>
          <a:p>
            <a:r>
              <a:rPr dirty="0"/>
              <a:t>Script Used: provision-</a:t>
            </a:r>
            <a:r>
              <a:rPr dirty="0" err="1"/>
              <a:t>vms.sh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E3704AA-9B6E-FB94-987C-9E56E017E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663696"/>
            <a:ext cx="7772400" cy="553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18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3F248F-0998-A502-192B-90E4D2493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1655" y="1019238"/>
            <a:ext cx="7420690" cy="4819523"/>
          </a:xfrm>
        </p:spPr>
      </p:pic>
    </p:spTree>
    <p:extLst>
      <p:ext uri="{BB962C8B-B14F-4D97-AF65-F5344CB8AC3E}">
        <p14:creationId xmlns:p14="http://schemas.microsoft.com/office/powerpoint/2010/main" val="2145627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40E29D-260C-EB80-7D3B-3003B1284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38" y="939689"/>
            <a:ext cx="7680325" cy="4988147"/>
          </a:xfrm>
        </p:spPr>
      </p:pic>
    </p:spTree>
    <p:extLst>
      <p:ext uri="{BB962C8B-B14F-4D97-AF65-F5344CB8AC3E}">
        <p14:creationId xmlns:p14="http://schemas.microsoft.com/office/powerpoint/2010/main" val="3971861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9F5212-C685-A80C-2B6F-CEE860F18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6948" y="663701"/>
            <a:ext cx="7690104" cy="5530598"/>
          </a:xfrm>
        </p:spPr>
      </p:pic>
    </p:spTree>
    <p:extLst>
      <p:ext uri="{BB962C8B-B14F-4D97-AF65-F5344CB8AC3E}">
        <p14:creationId xmlns:p14="http://schemas.microsoft.com/office/powerpoint/2010/main" val="2560151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162365-0F19-722B-A4E4-B71A5919C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161" y="731202"/>
            <a:ext cx="8307677" cy="5395595"/>
          </a:xfrm>
        </p:spPr>
      </p:pic>
    </p:spTree>
    <p:extLst>
      <p:ext uri="{BB962C8B-B14F-4D97-AF65-F5344CB8AC3E}">
        <p14:creationId xmlns:p14="http://schemas.microsoft.com/office/powerpoint/2010/main" val="413545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3740078-1B9B-B0F4-E954-073E5ADB8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039315"/>
            <a:ext cx="7772400" cy="277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301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 4: Connectivity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SSH into Web VM → ping App VM</a:t>
            </a:r>
          </a:p>
          <a:p>
            <a:r>
              <a:rPr dirty="0"/>
              <a:t>SSH into App VM → telnet DB VM (port 3306)</a:t>
            </a:r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4AEC-365A-E81C-F34C-D27812DCF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642594"/>
            <a:ext cx="7680960" cy="445542"/>
          </a:xfrm>
        </p:spPr>
        <p:txBody>
          <a:bodyPr>
            <a:noAutofit/>
          </a:bodyPr>
          <a:lstStyle/>
          <a:p>
            <a:pPr algn="ctr"/>
            <a:r>
              <a:rPr lang="en-US" sz="3000" b="1" dirty="0"/>
              <a:t>WEB VM &gt;&gt; APP VM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AC9E39-4886-4913-F404-1733E711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453" y="1088136"/>
            <a:ext cx="5065094" cy="520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4AEC-365A-E81C-F34C-D27812DCF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642594"/>
            <a:ext cx="7680960" cy="445542"/>
          </a:xfrm>
        </p:spPr>
        <p:txBody>
          <a:bodyPr>
            <a:noAutofit/>
          </a:bodyPr>
          <a:lstStyle/>
          <a:p>
            <a:pPr algn="ctr"/>
            <a:r>
              <a:rPr lang="en-US" sz="3000" b="1" dirty="0"/>
              <a:t>APP VM &gt;&gt; DB VM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8786C0-4501-D5E3-30B0-5F312965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67459"/>
            <a:ext cx="7772400" cy="504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8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Step 1: Network Infrastructure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Created Resource Group: Group5-MultiTier-RG</a:t>
            </a:r>
          </a:p>
          <a:p>
            <a:r>
              <a:t>Defined VNet: Group5-VNet (10.0.0.0/16)</a:t>
            </a:r>
          </a:p>
          <a:p>
            <a:r>
              <a:t>Subnets: Web (10.0.1.0/24), App (10.0.2.0/24), DB (10.0.3.0/24)</a:t>
            </a:r>
          </a:p>
          <a:p>
            <a:r>
              <a:t>Script Used: init-network-infra.sh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 5: Automation and 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Scripts modularized for reuse</a:t>
            </a:r>
          </a:p>
          <a:p>
            <a:r>
              <a:rPr dirty="0"/>
              <a:t>Final script: deploy-</a:t>
            </a:r>
            <a:r>
              <a:rPr dirty="0" err="1"/>
              <a:t>all.sh</a:t>
            </a:r>
            <a:r>
              <a:rPr dirty="0"/>
              <a:t> (optional bonus)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Deliverables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✅ Bash scripts: infra, VMs, NSGs</a:t>
            </a:r>
          </a:p>
          <a:p>
            <a:r>
              <a:t>✅ Screenshot proof of tiered communication</a:t>
            </a:r>
          </a:p>
          <a:p>
            <a:r>
              <a:t>✅ NSG rules and configurations</a:t>
            </a:r>
          </a:p>
          <a:p>
            <a:r>
              <a:t>✅ GitHub repo with clean README</a:t>
            </a:r>
          </a:p>
          <a:p>
            <a:r>
              <a:t>✅ Presentation slides for documentation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Presented by: </a:t>
            </a:r>
            <a:r>
              <a:rPr lang="en-US" dirty="0"/>
              <a:t>Oladimeji Alabi</a:t>
            </a:r>
            <a:endParaRPr dirty="0"/>
          </a:p>
          <a:p>
            <a:r>
              <a:rPr dirty="0"/>
              <a:t>Group 5 – Capstone Project on Azure CLI</a:t>
            </a:r>
          </a:p>
          <a:p>
            <a:r>
              <a:rPr dirty="0"/>
              <a:t>Questions &amp; Feedback Welcome!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4A0AB5-685A-EE93-235C-45BFA33C3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930" y="842482"/>
            <a:ext cx="6739848" cy="5193194"/>
          </a:xfrm>
        </p:spPr>
      </p:pic>
    </p:spTree>
    <p:extLst>
      <p:ext uri="{BB962C8B-B14F-4D97-AF65-F5344CB8AC3E}">
        <p14:creationId xmlns:p14="http://schemas.microsoft.com/office/powerpoint/2010/main" val="129640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D3001D-8527-CCE8-03F0-A3B123AC5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870" y="739740"/>
            <a:ext cx="8198777" cy="5681608"/>
          </a:xfrm>
        </p:spPr>
      </p:pic>
    </p:spTree>
    <p:extLst>
      <p:ext uri="{BB962C8B-B14F-4D97-AF65-F5344CB8AC3E}">
        <p14:creationId xmlns:p14="http://schemas.microsoft.com/office/powerpoint/2010/main" val="158884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A0572D-AEA7-5E1B-417E-73EBC0E78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38" y="1017142"/>
            <a:ext cx="7680325" cy="4736386"/>
          </a:xfrm>
        </p:spPr>
      </p:pic>
    </p:spTree>
    <p:extLst>
      <p:ext uri="{BB962C8B-B14F-4D97-AF65-F5344CB8AC3E}">
        <p14:creationId xmlns:p14="http://schemas.microsoft.com/office/powerpoint/2010/main" val="1330683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Step </a:t>
            </a:r>
            <a:r>
              <a:rPr lang="en-US" dirty="0"/>
              <a:t>2</a:t>
            </a:r>
            <a:r>
              <a:rPr dirty="0"/>
              <a:t>: NSG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Created NSGs for Web, App, and DB tiers</a:t>
            </a:r>
          </a:p>
          <a:p>
            <a:r>
              <a:rPr dirty="0"/>
              <a:t>Set rules: Web → App (port 22), App → DB (port 3306)</a:t>
            </a:r>
          </a:p>
          <a:p>
            <a:r>
              <a:rPr dirty="0"/>
              <a:t>Associated NSGs with respective subnets</a:t>
            </a:r>
          </a:p>
          <a:p>
            <a:r>
              <a:rPr dirty="0"/>
              <a:t>Next Script: configure-</a:t>
            </a:r>
            <a:r>
              <a:rPr dirty="0" err="1"/>
              <a:t>nsgs.sh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D7C3F4-BF14-4299-14F9-E41B29C72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642862"/>
            <a:ext cx="7772400" cy="557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7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783CDF-5B1F-4ECE-A2C7-24094074AE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8184" y="2103438"/>
            <a:ext cx="7227633" cy="3932237"/>
          </a:xfrm>
        </p:spPr>
      </p:pic>
    </p:spTree>
    <p:extLst>
      <p:ext uri="{BB962C8B-B14F-4D97-AF65-F5344CB8AC3E}">
        <p14:creationId xmlns:p14="http://schemas.microsoft.com/office/powerpoint/2010/main" val="962029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{806BF0A1-2F7C-4A44-AE48-74EF0F8BA2C8}tf10001067</Template>
  <TotalTime>257</TotalTime>
  <Words>299</Words>
  <Application>Microsoft Macintosh PowerPoint</Application>
  <PresentationFormat>On-screen Show (4:3)</PresentationFormat>
  <Paragraphs>41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Century Gothic</vt:lpstr>
      <vt:lpstr>Garamond</vt:lpstr>
      <vt:lpstr>Savon</vt:lpstr>
      <vt:lpstr>OLADIMEJI ALABI’s  Capstone Project Presentation</vt:lpstr>
      <vt:lpstr>Project Overview</vt:lpstr>
      <vt:lpstr>Step 1: Network Infrastructure Setup</vt:lpstr>
      <vt:lpstr>PowerPoint Presentation</vt:lpstr>
      <vt:lpstr>PowerPoint Presentation</vt:lpstr>
      <vt:lpstr>PowerPoint Presentation</vt:lpstr>
      <vt:lpstr>Step 2: NSG Configuration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3: VM Provisioning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4: Connectivity Testing</vt:lpstr>
      <vt:lpstr>WEB VM &gt;&gt; APP VM</vt:lpstr>
      <vt:lpstr>APP VM &gt;&gt; DB VM</vt:lpstr>
      <vt:lpstr>Step 5: Automation and GitHub</vt:lpstr>
      <vt:lpstr>Project Deliverables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OLADIMEJI ALABI’s  Capstone Project Presentation</dc:title>
  <dc:subject/>
  <dc:creator/>
  <cp:keywords/>
  <dc:description>generated using python-pptx</dc:description>
  <cp:lastModifiedBy>Microsoft Office User</cp:lastModifiedBy>
  <cp:revision>3</cp:revision>
  <dcterms:created xsi:type="dcterms:W3CDTF">2013-01-27T09:14:16Z</dcterms:created>
  <dcterms:modified xsi:type="dcterms:W3CDTF">2025-06-21T19:17:30Z</dcterms:modified>
  <cp:category/>
</cp:coreProperties>
</file>

<file path=docProps/thumbnail.jpeg>
</file>